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[WORD](2021-2022-fall-ce103-algorithms-and-programming-I-comp-eng.docx), [PDF](2021-2022-fall-ce103-algorithms-and-programming-I-comp-eng.pdf)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2023-10-02T00:02:17Z</dcterms:created>
  <dcterms:modified xsi:type="dcterms:W3CDTF">2023-10-02T00:02:17Z</dcterms:modified>
</cp:coreProperties>
</file>